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2"/>
  </p:notesMasterIdLst>
  <p:handoutMasterIdLst>
    <p:handoutMasterId r:id="rId13"/>
  </p:handoutMasterIdLst>
  <p:sldIdLst>
    <p:sldId id="259" r:id="rId2"/>
    <p:sldId id="267" r:id="rId3"/>
    <p:sldId id="260" r:id="rId4"/>
    <p:sldId id="268" r:id="rId5"/>
    <p:sldId id="269" r:id="rId6"/>
    <p:sldId id="266" r:id="rId7"/>
    <p:sldId id="264" r:id="rId8"/>
    <p:sldId id="270" r:id="rId9"/>
    <p:sldId id="25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2C129F-373C-400E-9EB2-E64A3C17D438}">
          <p14:sldIdLst>
            <p14:sldId id="259"/>
            <p14:sldId id="267"/>
            <p14:sldId id="260"/>
            <p14:sldId id="268"/>
            <p14:sldId id="269"/>
            <p14:sldId id="266"/>
          </p14:sldIdLst>
        </p14:section>
        <p14:section name="Reference Pages" id="{C0C99651-A6C7-44AA-82A6-71D04EA46AF3}">
          <p14:sldIdLst>
            <p14:sldId id="264"/>
            <p14:sldId id="270"/>
            <p14:sldId id="25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47" autoAdjust="0"/>
  </p:normalViewPr>
  <p:slideViewPr>
    <p:cSldViewPr snapToGrid="0">
      <p:cViewPr varScale="1">
        <p:scale>
          <a:sx n="95" d="100"/>
          <a:sy n="95" d="100"/>
        </p:scale>
        <p:origin x="1110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BDE32D-0FA5-454D-B481-2F2833D5508B}" type="doc">
      <dgm:prSet loTypeId="urn:microsoft.com/office/officeart/2005/8/layout/radial6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A3F4B1F9-FD64-41EE-AD4D-B58FF246CB1E}">
      <dgm:prSet phldrT="[Text]" custT="1"/>
      <dgm:spPr/>
      <dgm:t>
        <a:bodyPr/>
        <a:lstStyle/>
        <a:p>
          <a:r>
            <a:rPr lang="en-US" sz="2400" dirty="0"/>
            <a:t>Modeling</a:t>
          </a:r>
        </a:p>
      </dgm:t>
    </dgm:pt>
    <dgm:pt modelId="{9A653E8E-69A1-4886-957E-9949765E8E67}" type="parTrans" cxnId="{C7795F87-9416-423C-B318-E976E2D7CB8B}">
      <dgm:prSet/>
      <dgm:spPr/>
      <dgm:t>
        <a:bodyPr/>
        <a:lstStyle/>
        <a:p>
          <a:endParaRPr lang="en-US" sz="2800"/>
        </a:p>
      </dgm:t>
    </dgm:pt>
    <dgm:pt modelId="{F3FD5BA9-EFCC-4BEA-BD19-4391EF129F21}" type="sibTrans" cxnId="{C7795F87-9416-423C-B318-E976E2D7CB8B}">
      <dgm:prSet/>
      <dgm:spPr/>
      <dgm:t>
        <a:bodyPr/>
        <a:lstStyle/>
        <a:p>
          <a:endParaRPr lang="en-US" sz="2800"/>
        </a:p>
      </dgm:t>
    </dgm:pt>
    <dgm:pt modelId="{AA9C397B-5387-452C-A560-17BA622076BF}">
      <dgm:prSet phldrT="[Text]" custT="1"/>
      <dgm:spPr/>
      <dgm:t>
        <a:bodyPr/>
        <a:lstStyle/>
        <a:p>
          <a:r>
            <a:rPr lang="en-US" sz="1050" dirty="0"/>
            <a:t>Resolving Complexity</a:t>
          </a:r>
        </a:p>
      </dgm:t>
    </dgm:pt>
    <dgm:pt modelId="{6D6D4EAA-2E4B-49B7-A131-78E9E670D264}" type="parTrans" cxnId="{2F425939-19DC-4A3B-856B-4B93F6798B3E}">
      <dgm:prSet/>
      <dgm:spPr/>
      <dgm:t>
        <a:bodyPr/>
        <a:lstStyle/>
        <a:p>
          <a:endParaRPr lang="en-US" sz="2800"/>
        </a:p>
      </dgm:t>
    </dgm:pt>
    <dgm:pt modelId="{BEE5259F-C6B5-469A-892D-3805A0C727D6}" type="sibTrans" cxnId="{2F425939-19DC-4A3B-856B-4B93F6798B3E}">
      <dgm:prSet/>
      <dgm:spPr/>
      <dgm:t>
        <a:bodyPr/>
        <a:lstStyle/>
        <a:p>
          <a:endParaRPr lang="en-US" sz="2800"/>
        </a:p>
      </dgm:t>
    </dgm:pt>
    <dgm:pt modelId="{495EEEAB-BE65-4CA0-9EAB-DAF22C088A62}">
      <dgm:prSet phldrT="[Text]" custT="1"/>
      <dgm:spPr/>
      <dgm:t>
        <a:bodyPr/>
        <a:lstStyle/>
        <a:p>
          <a:r>
            <a:rPr lang="en-US" sz="1050" dirty="0"/>
            <a:t>Quality of Documentation</a:t>
          </a:r>
        </a:p>
      </dgm:t>
    </dgm:pt>
    <dgm:pt modelId="{B5813E3D-DB2F-421B-ABD8-5150C3F56743}" type="parTrans" cxnId="{C252CBC9-F86F-4F80-9887-0882CCDDB871}">
      <dgm:prSet/>
      <dgm:spPr/>
      <dgm:t>
        <a:bodyPr/>
        <a:lstStyle/>
        <a:p>
          <a:endParaRPr lang="en-US" sz="2800"/>
        </a:p>
      </dgm:t>
    </dgm:pt>
    <dgm:pt modelId="{C02BDEF9-ABA8-4F5E-B7C6-F596C30162B2}" type="sibTrans" cxnId="{C252CBC9-F86F-4F80-9887-0882CCDDB871}">
      <dgm:prSet/>
      <dgm:spPr/>
      <dgm:t>
        <a:bodyPr/>
        <a:lstStyle/>
        <a:p>
          <a:endParaRPr lang="en-US" sz="2800"/>
        </a:p>
      </dgm:t>
    </dgm:pt>
    <dgm:pt modelId="{7EA05C7E-3CCF-4285-8670-2F8562CBCB09}">
      <dgm:prSet phldrT="[Text]" custT="1"/>
      <dgm:spPr/>
      <dgm:t>
        <a:bodyPr/>
        <a:lstStyle/>
        <a:p>
          <a:r>
            <a:rPr lang="en-US" sz="1050" dirty="0"/>
            <a:t>Efficiency</a:t>
          </a:r>
        </a:p>
      </dgm:t>
    </dgm:pt>
    <dgm:pt modelId="{B204146C-BD24-4B0A-8A9A-7C5039C767BD}" type="parTrans" cxnId="{7A493256-A2FE-4D41-8E2D-1F812F0851AD}">
      <dgm:prSet/>
      <dgm:spPr/>
      <dgm:t>
        <a:bodyPr/>
        <a:lstStyle/>
        <a:p>
          <a:endParaRPr lang="en-US" sz="2800"/>
        </a:p>
      </dgm:t>
    </dgm:pt>
    <dgm:pt modelId="{AD08C200-88CA-4525-A986-29CD77EEC13E}" type="sibTrans" cxnId="{7A493256-A2FE-4D41-8E2D-1F812F0851AD}">
      <dgm:prSet/>
      <dgm:spPr/>
      <dgm:t>
        <a:bodyPr/>
        <a:lstStyle/>
        <a:p>
          <a:endParaRPr lang="en-US" sz="2800"/>
        </a:p>
      </dgm:t>
    </dgm:pt>
    <dgm:pt modelId="{76677AE4-76F3-4C17-8FC3-CAFC50DD68ED}">
      <dgm:prSet phldrT="[Text]" custT="1"/>
      <dgm:spPr/>
      <dgm:t>
        <a:bodyPr/>
        <a:lstStyle/>
        <a:p>
          <a:r>
            <a:rPr lang="en-US" sz="1050" dirty="0"/>
            <a:t>Better Collaboration</a:t>
          </a:r>
        </a:p>
      </dgm:t>
    </dgm:pt>
    <dgm:pt modelId="{E2D808FC-88B9-4ED7-8AE3-CEF55CA90385}" type="parTrans" cxnId="{835ADA24-1091-4511-8EDF-09ABBD409437}">
      <dgm:prSet/>
      <dgm:spPr/>
      <dgm:t>
        <a:bodyPr/>
        <a:lstStyle/>
        <a:p>
          <a:endParaRPr lang="en-US" sz="2800"/>
        </a:p>
      </dgm:t>
    </dgm:pt>
    <dgm:pt modelId="{742AC99E-6E6D-4A49-84C7-35F8F8E33CE7}" type="sibTrans" cxnId="{835ADA24-1091-4511-8EDF-09ABBD409437}">
      <dgm:prSet/>
      <dgm:spPr/>
      <dgm:t>
        <a:bodyPr/>
        <a:lstStyle/>
        <a:p>
          <a:endParaRPr lang="en-US" sz="2800"/>
        </a:p>
      </dgm:t>
    </dgm:pt>
    <dgm:pt modelId="{A1454CEB-1CD9-4CF1-A332-4B9F1864F7E5}">
      <dgm:prSet phldrT="[Text]" custT="1"/>
      <dgm:spPr/>
      <dgm:t>
        <a:bodyPr/>
        <a:lstStyle/>
        <a:p>
          <a:r>
            <a:rPr lang="en-US" sz="1050" dirty="0"/>
            <a:t>Reuse</a:t>
          </a:r>
        </a:p>
      </dgm:t>
    </dgm:pt>
    <dgm:pt modelId="{88EA93D3-47A6-4C3A-9569-5BF08E6881C7}" type="parTrans" cxnId="{8B9DB115-5FA5-4321-B70C-811C8B3E697C}">
      <dgm:prSet/>
      <dgm:spPr/>
      <dgm:t>
        <a:bodyPr/>
        <a:lstStyle/>
        <a:p>
          <a:endParaRPr lang="en-US" sz="2800"/>
        </a:p>
      </dgm:t>
    </dgm:pt>
    <dgm:pt modelId="{60EEB3B1-180F-4949-958D-9D5313AFB3D4}" type="sibTrans" cxnId="{8B9DB115-5FA5-4321-B70C-811C8B3E697C}">
      <dgm:prSet/>
      <dgm:spPr/>
      <dgm:t>
        <a:bodyPr/>
        <a:lstStyle/>
        <a:p>
          <a:endParaRPr lang="en-US" sz="2800"/>
        </a:p>
      </dgm:t>
    </dgm:pt>
    <dgm:pt modelId="{B0551733-5637-419A-B0CE-F692D1468AAF}">
      <dgm:prSet phldrT="[Text]" custT="1"/>
      <dgm:spPr/>
      <dgm:t>
        <a:bodyPr/>
        <a:lstStyle/>
        <a:p>
          <a:r>
            <a:rPr lang="en-US" sz="1050" dirty="0"/>
            <a:t>Stakeholder Buy-in</a:t>
          </a:r>
        </a:p>
      </dgm:t>
    </dgm:pt>
    <dgm:pt modelId="{30DF83E6-BC00-4974-A125-F0986C2EB79E}" type="parTrans" cxnId="{41ED8B50-680B-491A-BFBE-8C9DA73F381F}">
      <dgm:prSet/>
      <dgm:spPr/>
      <dgm:t>
        <a:bodyPr/>
        <a:lstStyle/>
        <a:p>
          <a:endParaRPr lang="en-US" sz="2800"/>
        </a:p>
      </dgm:t>
    </dgm:pt>
    <dgm:pt modelId="{E4D0690F-EAE3-4D97-8A52-6FD257D5DBFA}" type="sibTrans" cxnId="{41ED8B50-680B-491A-BFBE-8C9DA73F381F}">
      <dgm:prSet/>
      <dgm:spPr/>
      <dgm:t>
        <a:bodyPr/>
        <a:lstStyle/>
        <a:p>
          <a:endParaRPr lang="en-US" sz="2800"/>
        </a:p>
      </dgm:t>
    </dgm:pt>
    <dgm:pt modelId="{D0DA4E30-2004-4C8F-8F82-02353A8D5402}">
      <dgm:prSet phldrT="[Text]" custT="1"/>
      <dgm:spPr/>
      <dgm:t>
        <a:bodyPr/>
        <a:lstStyle/>
        <a:p>
          <a:r>
            <a:rPr lang="en-US" sz="1050" dirty="0"/>
            <a:t>Standardization</a:t>
          </a:r>
        </a:p>
      </dgm:t>
    </dgm:pt>
    <dgm:pt modelId="{784EA669-82A9-47FD-8FA7-5F8FB7A6C2ED}" type="parTrans" cxnId="{166A4E3E-8AB7-48F5-B4F3-DFFC9D0E99EC}">
      <dgm:prSet/>
      <dgm:spPr/>
      <dgm:t>
        <a:bodyPr/>
        <a:lstStyle/>
        <a:p>
          <a:endParaRPr lang="en-US" sz="2800"/>
        </a:p>
      </dgm:t>
    </dgm:pt>
    <dgm:pt modelId="{BECF9C5E-307D-4215-A9B6-B238068EF535}" type="sibTrans" cxnId="{166A4E3E-8AB7-48F5-B4F3-DFFC9D0E99EC}">
      <dgm:prSet/>
      <dgm:spPr/>
      <dgm:t>
        <a:bodyPr/>
        <a:lstStyle/>
        <a:p>
          <a:endParaRPr lang="en-US" sz="2800"/>
        </a:p>
      </dgm:t>
    </dgm:pt>
    <dgm:pt modelId="{BDBD3A72-D465-4580-AC20-65AC026F7A2A}" type="pres">
      <dgm:prSet presAssocID="{70BDE32D-0FA5-454D-B481-2F2833D5508B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6082FE4-D56C-4A35-BED8-A349C592D8B9}" type="pres">
      <dgm:prSet presAssocID="{A3F4B1F9-FD64-41EE-AD4D-B58FF246CB1E}" presName="centerShape" presStyleLbl="node0" presStyleIdx="0" presStyleCnt="1" custScaleX="145171"/>
      <dgm:spPr/>
    </dgm:pt>
    <dgm:pt modelId="{9986317F-F5E6-40E4-A5EB-E6187CDA0AF6}" type="pres">
      <dgm:prSet presAssocID="{AA9C397B-5387-452C-A560-17BA622076BF}" presName="node" presStyleLbl="node1" presStyleIdx="0" presStyleCnt="7" custScaleX="147756">
        <dgm:presLayoutVars>
          <dgm:bulletEnabled val="1"/>
        </dgm:presLayoutVars>
      </dgm:prSet>
      <dgm:spPr/>
    </dgm:pt>
    <dgm:pt modelId="{9F13850D-513B-46E1-B1FD-60C2EF3A478A}" type="pres">
      <dgm:prSet presAssocID="{AA9C397B-5387-452C-A560-17BA622076BF}" presName="dummy" presStyleCnt="0"/>
      <dgm:spPr/>
    </dgm:pt>
    <dgm:pt modelId="{57DC509A-148C-4493-9ACB-C768B7D0AE98}" type="pres">
      <dgm:prSet presAssocID="{BEE5259F-C6B5-469A-892D-3805A0C727D6}" presName="sibTrans" presStyleLbl="sibTrans2D1" presStyleIdx="0" presStyleCnt="7"/>
      <dgm:spPr/>
    </dgm:pt>
    <dgm:pt modelId="{FE31323F-513A-4CD8-89D3-8C2383E03A1C}" type="pres">
      <dgm:prSet presAssocID="{495EEEAB-BE65-4CA0-9EAB-DAF22C088A62}" presName="node" presStyleLbl="node1" presStyleIdx="1" presStyleCnt="7" custScaleX="147756">
        <dgm:presLayoutVars>
          <dgm:bulletEnabled val="1"/>
        </dgm:presLayoutVars>
      </dgm:prSet>
      <dgm:spPr/>
    </dgm:pt>
    <dgm:pt modelId="{ABC93089-2566-4F7D-9740-1F3874BC8C23}" type="pres">
      <dgm:prSet presAssocID="{495EEEAB-BE65-4CA0-9EAB-DAF22C088A62}" presName="dummy" presStyleCnt="0"/>
      <dgm:spPr/>
    </dgm:pt>
    <dgm:pt modelId="{1A0E8A3A-9E0C-40B6-921C-EBB05663C46C}" type="pres">
      <dgm:prSet presAssocID="{C02BDEF9-ABA8-4F5E-B7C6-F596C30162B2}" presName="sibTrans" presStyleLbl="sibTrans2D1" presStyleIdx="1" presStyleCnt="7"/>
      <dgm:spPr/>
    </dgm:pt>
    <dgm:pt modelId="{B285366C-112F-4888-92A4-ADD4037CDCF4}" type="pres">
      <dgm:prSet presAssocID="{7EA05C7E-3CCF-4285-8670-2F8562CBCB09}" presName="node" presStyleLbl="node1" presStyleIdx="2" presStyleCnt="7" custScaleX="147756">
        <dgm:presLayoutVars>
          <dgm:bulletEnabled val="1"/>
        </dgm:presLayoutVars>
      </dgm:prSet>
      <dgm:spPr/>
    </dgm:pt>
    <dgm:pt modelId="{3A5D11A9-E1E2-47AB-9DCA-C90DE2641672}" type="pres">
      <dgm:prSet presAssocID="{7EA05C7E-3CCF-4285-8670-2F8562CBCB09}" presName="dummy" presStyleCnt="0"/>
      <dgm:spPr/>
    </dgm:pt>
    <dgm:pt modelId="{2EE3A1ED-A72E-476F-A5EE-915E41355EAC}" type="pres">
      <dgm:prSet presAssocID="{AD08C200-88CA-4525-A986-29CD77EEC13E}" presName="sibTrans" presStyleLbl="sibTrans2D1" presStyleIdx="2" presStyleCnt="7"/>
      <dgm:spPr/>
    </dgm:pt>
    <dgm:pt modelId="{49701A48-8003-43D6-9BAA-3D8A2BC800C6}" type="pres">
      <dgm:prSet presAssocID="{76677AE4-76F3-4C17-8FC3-CAFC50DD68ED}" presName="node" presStyleLbl="node1" presStyleIdx="3" presStyleCnt="7" custScaleX="147756">
        <dgm:presLayoutVars>
          <dgm:bulletEnabled val="1"/>
        </dgm:presLayoutVars>
      </dgm:prSet>
      <dgm:spPr/>
    </dgm:pt>
    <dgm:pt modelId="{1B2C127D-5CF4-4AC4-93FA-5D62F96C8E29}" type="pres">
      <dgm:prSet presAssocID="{76677AE4-76F3-4C17-8FC3-CAFC50DD68ED}" presName="dummy" presStyleCnt="0"/>
      <dgm:spPr/>
    </dgm:pt>
    <dgm:pt modelId="{B40E96D3-B8D5-466C-94FD-197C06290E81}" type="pres">
      <dgm:prSet presAssocID="{742AC99E-6E6D-4A49-84C7-35F8F8E33CE7}" presName="sibTrans" presStyleLbl="sibTrans2D1" presStyleIdx="3" presStyleCnt="7"/>
      <dgm:spPr/>
    </dgm:pt>
    <dgm:pt modelId="{15C30B2B-EEDA-4026-8C3C-44087EA5AB76}" type="pres">
      <dgm:prSet presAssocID="{A1454CEB-1CD9-4CF1-A332-4B9F1864F7E5}" presName="node" presStyleLbl="node1" presStyleIdx="4" presStyleCnt="7" custScaleX="147756">
        <dgm:presLayoutVars>
          <dgm:bulletEnabled val="1"/>
        </dgm:presLayoutVars>
      </dgm:prSet>
      <dgm:spPr/>
    </dgm:pt>
    <dgm:pt modelId="{8378181D-A583-4FB2-A0E0-B8AD934845B7}" type="pres">
      <dgm:prSet presAssocID="{A1454CEB-1CD9-4CF1-A332-4B9F1864F7E5}" presName="dummy" presStyleCnt="0"/>
      <dgm:spPr/>
    </dgm:pt>
    <dgm:pt modelId="{6B076C98-8B49-4538-8F94-81354566CAE8}" type="pres">
      <dgm:prSet presAssocID="{60EEB3B1-180F-4949-958D-9D5313AFB3D4}" presName="sibTrans" presStyleLbl="sibTrans2D1" presStyleIdx="4" presStyleCnt="7"/>
      <dgm:spPr/>
    </dgm:pt>
    <dgm:pt modelId="{85A1EE5D-FAAA-4C3E-9BD9-E7FA780FACF1}" type="pres">
      <dgm:prSet presAssocID="{B0551733-5637-419A-B0CE-F692D1468AAF}" presName="node" presStyleLbl="node1" presStyleIdx="5" presStyleCnt="7" custScaleX="147756">
        <dgm:presLayoutVars>
          <dgm:bulletEnabled val="1"/>
        </dgm:presLayoutVars>
      </dgm:prSet>
      <dgm:spPr/>
    </dgm:pt>
    <dgm:pt modelId="{4BE853AA-A0DF-4ADF-8C5D-6CC482847354}" type="pres">
      <dgm:prSet presAssocID="{B0551733-5637-419A-B0CE-F692D1468AAF}" presName="dummy" presStyleCnt="0"/>
      <dgm:spPr/>
    </dgm:pt>
    <dgm:pt modelId="{E2BCA37F-A78A-406B-8781-21B6643E4918}" type="pres">
      <dgm:prSet presAssocID="{E4D0690F-EAE3-4D97-8A52-6FD257D5DBFA}" presName="sibTrans" presStyleLbl="sibTrans2D1" presStyleIdx="5" presStyleCnt="7"/>
      <dgm:spPr/>
    </dgm:pt>
    <dgm:pt modelId="{86AE1761-6E45-4088-8C5C-EAA41AAFACB8}" type="pres">
      <dgm:prSet presAssocID="{D0DA4E30-2004-4C8F-8F82-02353A8D5402}" presName="node" presStyleLbl="node1" presStyleIdx="6" presStyleCnt="7" custScaleX="147756">
        <dgm:presLayoutVars>
          <dgm:bulletEnabled val="1"/>
        </dgm:presLayoutVars>
      </dgm:prSet>
      <dgm:spPr/>
    </dgm:pt>
    <dgm:pt modelId="{DD71EF15-DD6A-46B7-87B9-CF69F3EF332C}" type="pres">
      <dgm:prSet presAssocID="{D0DA4E30-2004-4C8F-8F82-02353A8D5402}" presName="dummy" presStyleCnt="0"/>
      <dgm:spPr/>
    </dgm:pt>
    <dgm:pt modelId="{6E869D1F-2B56-499D-B9C6-13FAF1898460}" type="pres">
      <dgm:prSet presAssocID="{BECF9C5E-307D-4215-A9B6-B238068EF535}" presName="sibTrans" presStyleLbl="sibTrans2D1" presStyleIdx="6" presStyleCnt="7"/>
      <dgm:spPr/>
    </dgm:pt>
  </dgm:ptLst>
  <dgm:cxnLst>
    <dgm:cxn modelId="{673E6B03-DF1F-4594-8FB1-A2FECFE25CD6}" type="presOf" srcId="{A3F4B1F9-FD64-41EE-AD4D-B58FF246CB1E}" destId="{36082FE4-D56C-4A35-BED8-A349C592D8B9}" srcOrd="0" destOrd="0" presId="urn:microsoft.com/office/officeart/2005/8/layout/radial6"/>
    <dgm:cxn modelId="{950FF40C-D7DE-4223-91BD-550D21B85AEB}" type="presOf" srcId="{70BDE32D-0FA5-454D-B481-2F2833D5508B}" destId="{BDBD3A72-D465-4580-AC20-65AC026F7A2A}" srcOrd="0" destOrd="0" presId="urn:microsoft.com/office/officeart/2005/8/layout/radial6"/>
    <dgm:cxn modelId="{8B9DB115-5FA5-4321-B70C-811C8B3E697C}" srcId="{A3F4B1F9-FD64-41EE-AD4D-B58FF246CB1E}" destId="{A1454CEB-1CD9-4CF1-A332-4B9F1864F7E5}" srcOrd="4" destOrd="0" parTransId="{88EA93D3-47A6-4C3A-9569-5BF08E6881C7}" sibTransId="{60EEB3B1-180F-4949-958D-9D5313AFB3D4}"/>
    <dgm:cxn modelId="{3F06DC16-11C6-4591-9223-2F7309AEBFCE}" type="presOf" srcId="{E4D0690F-EAE3-4D97-8A52-6FD257D5DBFA}" destId="{E2BCA37F-A78A-406B-8781-21B6643E4918}" srcOrd="0" destOrd="0" presId="urn:microsoft.com/office/officeart/2005/8/layout/radial6"/>
    <dgm:cxn modelId="{392C5118-837F-4246-A97B-A22A17ACDE81}" type="presOf" srcId="{A1454CEB-1CD9-4CF1-A332-4B9F1864F7E5}" destId="{15C30B2B-EEDA-4026-8C3C-44087EA5AB76}" srcOrd="0" destOrd="0" presId="urn:microsoft.com/office/officeart/2005/8/layout/radial6"/>
    <dgm:cxn modelId="{78166422-2627-46EC-B147-664A313E8986}" type="presOf" srcId="{76677AE4-76F3-4C17-8FC3-CAFC50DD68ED}" destId="{49701A48-8003-43D6-9BAA-3D8A2BC800C6}" srcOrd="0" destOrd="0" presId="urn:microsoft.com/office/officeart/2005/8/layout/radial6"/>
    <dgm:cxn modelId="{BDCA5522-65A0-4D57-8EF3-4930A8475975}" type="presOf" srcId="{495EEEAB-BE65-4CA0-9EAB-DAF22C088A62}" destId="{FE31323F-513A-4CD8-89D3-8C2383E03A1C}" srcOrd="0" destOrd="0" presId="urn:microsoft.com/office/officeart/2005/8/layout/radial6"/>
    <dgm:cxn modelId="{835ADA24-1091-4511-8EDF-09ABBD409437}" srcId="{A3F4B1F9-FD64-41EE-AD4D-B58FF246CB1E}" destId="{76677AE4-76F3-4C17-8FC3-CAFC50DD68ED}" srcOrd="3" destOrd="0" parTransId="{E2D808FC-88B9-4ED7-8AE3-CEF55CA90385}" sibTransId="{742AC99E-6E6D-4A49-84C7-35F8F8E33CE7}"/>
    <dgm:cxn modelId="{AD6DE424-D976-492F-9421-A0AE6248192D}" type="presOf" srcId="{60EEB3B1-180F-4949-958D-9D5313AFB3D4}" destId="{6B076C98-8B49-4538-8F94-81354566CAE8}" srcOrd="0" destOrd="0" presId="urn:microsoft.com/office/officeart/2005/8/layout/radial6"/>
    <dgm:cxn modelId="{03107F32-0E49-4AB1-82AD-39B96C3C0852}" type="presOf" srcId="{BECF9C5E-307D-4215-A9B6-B238068EF535}" destId="{6E869D1F-2B56-499D-B9C6-13FAF1898460}" srcOrd="0" destOrd="0" presId="urn:microsoft.com/office/officeart/2005/8/layout/radial6"/>
    <dgm:cxn modelId="{5877F232-230D-4026-AF6A-E50CF0DF35DC}" type="presOf" srcId="{AA9C397B-5387-452C-A560-17BA622076BF}" destId="{9986317F-F5E6-40E4-A5EB-E6187CDA0AF6}" srcOrd="0" destOrd="0" presId="urn:microsoft.com/office/officeart/2005/8/layout/radial6"/>
    <dgm:cxn modelId="{2F425939-19DC-4A3B-856B-4B93F6798B3E}" srcId="{A3F4B1F9-FD64-41EE-AD4D-B58FF246CB1E}" destId="{AA9C397B-5387-452C-A560-17BA622076BF}" srcOrd="0" destOrd="0" parTransId="{6D6D4EAA-2E4B-49B7-A131-78E9E670D264}" sibTransId="{BEE5259F-C6B5-469A-892D-3805A0C727D6}"/>
    <dgm:cxn modelId="{2D19D13C-2F8B-4CA5-A8DF-0CD61667E336}" type="presOf" srcId="{742AC99E-6E6D-4A49-84C7-35F8F8E33CE7}" destId="{B40E96D3-B8D5-466C-94FD-197C06290E81}" srcOrd="0" destOrd="0" presId="urn:microsoft.com/office/officeart/2005/8/layout/radial6"/>
    <dgm:cxn modelId="{166A4E3E-8AB7-48F5-B4F3-DFFC9D0E99EC}" srcId="{A3F4B1F9-FD64-41EE-AD4D-B58FF246CB1E}" destId="{D0DA4E30-2004-4C8F-8F82-02353A8D5402}" srcOrd="6" destOrd="0" parTransId="{784EA669-82A9-47FD-8FA7-5F8FB7A6C2ED}" sibTransId="{BECF9C5E-307D-4215-A9B6-B238068EF535}"/>
    <dgm:cxn modelId="{41ED8B50-680B-491A-BFBE-8C9DA73F381F}" srcId="{A3F4B1F9-FD64-41EE-AD4D-B58FF246CB1E}" destId="{B0551733-5637-419A-B0CE-F692D1468AAF}" srcOrd="5" destOrd="0" parTransId="{30DF83E6-BC00-4974-A125-F0986C2EB79E}" sibTransId="{E4D0690F-EAE3-4D97-8A52-6FD257D5DBFA}"/>
    <dgm:cxn modelId="{7A493256-A2FE-4D41-8E2D-1F812F0851AD}" srcId="{A3F4B1F9-FD64-41EE-AD4D-B58FF246CB1E}" destId="{7EA05C7E-3CCF-4285-8670-2F8562CBCB09}" srcOrd="2" destOrd="0" parTransId="{B204146C-BD24-4B0A-8A9A-7C5039C767BD}" sibTransId="{AD08C200-88CA-4525-A986-29CD77EEC13E}"/>
    <dgm:cxn modelId="{C7795F87-9416-423C-B318-E976E2D7CB8B}" srcId="{70BDE32D-0FA5-454D-B481-2F2833D5508B}" destId="{A3F4B1F9-FD64-41EE-AD4D-B58FF246CB1E}" srcOrd="0" destOrd="0" parTransId="{9A653E8E-69A1-4886-957E-9949765E8E67}" sibTransId="{F3FD5BA9-EFCC-4BEA-BD19-4391EF129F21}"/>
    <dgm:cxn modelId="{1D5F229C-318A-400C-8F22-1760B3D8C859}" type="presOf" srcId="{AD08C200-88CA-4525-A986-29CD77EEC13E}" destId="{2EE3A1ED-A72E-476F-A5EE-915E41355EAC}" srcOrd="0" destOrd="0" presId="urn:microsoft.com/office/officeart/2005/8/layout/radial6"/>
    <dgm:cxn modelId="{667FD0AE-7F33-4D38-951A-91875661CF77}" type="presOf" srcId="{B0551733-5637-419A-B0CE-F692D1468AAF}" destId="{85A1EE5D-FAAA-4C3E-9BD9-E7FA780FACF1}" srcOrd="0" destOrd="0" presId="urn:microsoft.com/office/officeart/2005/8/layout/radial6"/>
    <dgm:cxn modelId="{C39961C9-42F8-4890-B4B2-E8E65F8A868E}" type="presOf" srcId="{7EA05C7E-3CCF-4285-8670-2F8562CBCB09}" destId="{B285366C-112F-4888-92A4-ADD4037CDCF4}" srcOrd="0" destOrd="0" presId="urn:microsoft.com/office/officeart/2005/8/layout/radial6"/>
    <dgm:cxn modelId="{C252CBC9-F86F-4F80-9887-0882CCDDB871}" srcId="{A3F4B1F9-FD64-41EE-AD4D-B58FF246CB1E}" destId="{495EEEAB-BE65-4CA0-9EAB-DAF22C088A62}" srcOrd="1" destOrd="0" parTransId="{B5813E3D-DB2F-421B-ABD8-5150C3F56743}" sibTransId="{C02BDEF9-ABA8-4F5E-B7C6-F596C30162B2}"/>
    <dgm:cxn modelId="{3A015DD8-CF44-4203-A2D8-38B5837FA43C}" type="presOf" srcId="{D0DA4E30-2004-4C8F-8F82-02353A8D5402}" destId="{86AE1761-6E45-4088-8C5C-EAA41AAFACB8}" srcOrd="0" destOrd="0" presId="urn:microsoft.com/office/officeart/2005/8/layout/radial6"/>
    <dgm:cxn modelId="{B9FDB1D8-29AD-4567-B3F7-9073A67ACC3E}" type="presOf" srcId="{C02BDEF9-ABA8-4F5E-B7C6-F596C30162B2}" destId="{1A0E8A3A-9E0C-40B6-921C-EBB05663C46C}" srcOrd="0" destOrd="0" presId="urn:microsoft.com/office/officeart/2005/8/layout/radial6"/>
    <dgm:cxn modelId="{3B00A9E4-1543-4CF9-BAA9-9A5E4BD85FB2}" type="presOf" srcId="{BEE5259F-C6B5-469A-892D-3805A0C727D6}" destId="{57DC509A-148C-4493-9ACB-C768B7D0AE98}" srcOrd="0" destOrd="0" presId="urn:microsoft.com/office/officeart/2005/8/layout/radial6"/>
    <dgm:cxn modelId="{0D2C7758-6ABB-47EC-93FC-9AA8BB2765A9}" type="presParOf" srcId="{BDBD3A72-D465-4580-AC20-65AC026F7A2A}" destId="{36082FE4-D56C-4A35-BED8-A349C592D8B9}" srcOrd="0" destOrd="0" presId="urn:microsoft.com/office/officeart/2005/8/layout/radial6"/>
    <dgm:cxn modelId="{40BCE162-947A-4828-8738-63C8E9EA240A}" type="presParOf" srcId="{BDBD3A72-D465-4580-AC20-65AC026F7A2A}" destId="{9986317F-F5E6-40E4-A5EB-E6187CDA0AF6}" srcOrd="1" destOrd="0" presId="urn:microsoft.com/office/officeart/2005/8/layout/radial6"/>
    <dgm:cxn modelId="{20AF5599-9600-4E77-8369-18E073294957}" type="presParOf" srcId="{BDBD3A72-D465-4580-AC20-65AC026F7A2A}" destId="{9F13850D-513B-46E1-B1FD-60C2EF3A478A}" srcOrd="2" destOrd="0" presId="urn:microsoft.com/office/officeart/2005/8/layout/radial6"/>
    <dgm:cxn modelId="{59ED6648-769D-4694-A03E-9803B01D1314}" type="presParOf" srcId="{BDBD3A72-D465-4580-AC20-65AC026F7A2A}" destId="{57DC509A-148C-4493-9ACB-C768B7D0AE98}" srcOrd="3" destOrd="0" presId="urn:microsoft.com/office/officeart/2005/8/layout/radial6"/>
    <dgm:cxn modelId="{24F25D9C-D90F-4091-B7CA-240FD2F5251C}" type="presParOf" srcId="{BDBD3A72-D465-4580-AC20-65AC026F7A2A}" destId="{FE31323F-513A-4CD8-89D3-8C2383E03A1C}" srcOrd="4" destOrd="0" presId="urn:microsoft.com/office/officeart/2005/8/layout/radial6"/>
    <dgm:cxn modelId="{EF899F9E-9BD2-495B-9049-B026BE66CC82}" type="presParOf" srcId="{BDBD3A72-D465-4580-AC20-65AC026F7A2A}" destId="{ABC93089-2566-4F7D-9740-1F3874BC8C23}" srcOrd="5" destOrd="0" presId="urn:microsoft.com/office/officeart/2005/8/layout/radial6"/>
    <dgm:cxn modelId="{8D4197CC-318C-499D-A7F9-0CA05A56EB5A}" type="presParOf" srcId="{BDBD3A72-D465-4580-AC20-65AC026F7A2A}" destId="{1A0E8A3A-9E0C-40B6-921C-EBB05663C46C}" srcOrd="6" destOrd="0" presId="urn:microsoft.com/office/officeart/2005/8/layout/radial6"/>
    <dgm:cxn modelId="{1230FC61-68F6-4355-BD2A-0596792EEF41}" type="presParOf" srcId="{BDBD3A72-D465-4580-AC20-65AC026F7A2A}" destId="{B285366C-112F-4888-92A4-ADD4037CDCF4}" srcOrd="7" destOrd="0" presId="urn:microsoft.com/office/officeart/2005/8/layout/radial6"/>
    <dgm:cxn modelId="{23A84B4D-4AA4-47A9-A782-85F02DC064CA}" type="presParOf" srcId="{BDBD3A72-D465-4580-AC20-65AC026F7A2A}" destId="{3A5D11A9-E1E2-47AB-9DCA-C90DE2641672}" srcOrd="8" destOrd="0" presId="urn:microsoft.com/office/officeart/2005/8/layout/radial6"/>
    <dgm:cxn modelId="{579E6C2D-08C9-4941-A3ED-58475131A020}" type="presParOf" srcId="{BDBD3A72-D465-4580-AC20-65AC026F7A2A}" destId="{2EE3A1ED-A72E-476F-A5EE-915E41355EAC}" srcOrd="9" destOrd="0" presId="urn:microsoft.com/office/officeart/2005/8/layout/radial6"/>
    <dgm:cxn modelId="{E9A5686E-9096-4EA2-B6D4-E7A8E20D9FAD}" type="presParOf" srcId="{BDBD3A72-D465-4580-AC20-65AC026F7A2A}" destId="{49701A48-8003-43D6-9BAA-3D8A2BC800C6}" srcOrd="10" destOrd="0" presId="urn:microsoft.com/office/officeart/2005/8/layout/radial6"/>
    <dgm:cxn modelId="{77ED0E6F-BC52-419C-AD91-A4C0FDF052B1}" type="presParOf" srcId="{BDBD3A72-D465-4580-AC20-65AC026F7A2A}" destId="{1B2C127D-5CF4-4AC4-93FA-5D62F96C8E29}" srcOrd="11" destOrd="0" presId="urn:microsoft.com/office/officeart/2005/8/layout/radial6"/>
    <dgm:cxn modelId="{4FCEEF45-B1DA-4AB2-A3BE-ACFED08AA9A4}" type="presParOf" srcId="{BDBD3A72-D465-4580-AC20-65AC026F7A2A}" destId="{B40E96D3-B8D5-466C-94FD-197C06290E81}" srcOrd="12" destOrd="0" presId="urn:microsoft.com/office/officeart/2005/8/layout/radial6"/>
    <dgm:cxn modelId="{86D6D694-3B30-4482-BA5B-5FE47F2FDEE4}" type="presParOf" srcId="{BDBD3A72-D465-4580-AC20-65AC026F7A2A}" destId="{15C30B2B-EEDA-4026-8C3C-44087EA5AB76}" srcOrd="13" destOrd="0" presId="urn:microsoft.com/office/officeart/2005/8/layout/radial6"/>
    <dgm:cxn modelId="{940E9E26-36F6-4ED2-A586-68F8F25302D1}" type="presParOf" srcId="{BDBD3A72-D465-4580-AC20-65AC026F7A2A}" destId="{8378181D-A583-4FB2-A0E0-B8AD934845B7}" srcOrd="14" destOrd="0" presId="urn:microsoft.com/office/officeart/2005/8/layout/radial6"/>
    <dgm:cxn modelId="{F19D0AEB-1A3B-4967-B2C4-D6E6EBA397A4}" type="presParOf" srcId="{BDBD3A72-D465-4580-AC20-65AC026F7A2A}" destId="{6B076C98-8B49-4538-8F94-81354566CAE8}" srcOrd="15" destOrd="0" presId="urn:microsoft.com/office/officeart/2005/8/layout/radial6"/>
    <dgm:cxn modelId="{97FAC27E-5F51-415D-AD38-E202DF8C515C}" type="presParOf" srcId="{BDBD3A72-D465-4580-AC20-65AC026F7A2A}" destId="{85A1EE5D-FAAA-4C3E-9BD9-E7FA780FACF1}" srcOrd="16" destOrd="0" presId="urn:microsoft.com/office/officeart/2005/8/layout/radial6"/>
    <dgm:cxn modelId="{039FCEC9-1B8F-4E3B-BAD7-612FFF85964D}" type="presParOf" srcId="{BDBD3A72-D465-4580-AC20-65AC026F7A2A}" destId="{4BE853AA-A0DF-4ADF-8C5D-6CC482847354}" srcOrd="17" destOrd="0" presId="urn:microsoft.com/office/officeart/2005/8/layout/radial6"/>
    <dgm:cxn modelId="{BF1B6341-C5B7-4740-8392-DA2848E699E2}" type="presParOf" srcId="{BDBD3A72-D465-4580-AC20-65AC026F7A2A}" destId="{E2BCA37F-A78A-406B-8781-21B6643E4918}" srcOrd="18" destOrd="0" presId="urn:microsoft.com/office/officeart/2005/8/layout/radial6"/>
    <dgm:cxn modelId="{ECF9E51F-5F83-4739-B4DC-8CF9D99E32C1}" type="presParOf" srcId="{BDBD3A72-D465-4580-AC20-65AC026F7A2A}" destId="{86AE1761-6E45-4088-8C5C-EAA41AAFACB8}" srcOrd="19" destOrd="0" presId="urn:microsoft.com/office/officeart/2005/8/layout/radial6"/>
    <dgm:cxn modelId="{3852CEE0-B746-4CBA-B616-ADED41EA8644}" type="presParOf" srcId="{BDBD3A72-D465-4580-AC20-65AC026F7A2A}" destId="{DD71EF15-DD6A-46B7-87B9-CF69F3EF332C}" srcOrd="20" destOrd="0" presId="urn:microsoft.com/office/officeart/2005/8/layout/radial6"/>
    <dgm:cxn modelId="{67D24D43-D80B-433E-A237-A88660967187}" type="presParOf" srcId="{BDBD3A72-D465-4580-AC20-65AC026F7A2A}" destId="{6E869D1F-2B56-499D-B9C6-13FAF1898460}" srcOrd="21" destOrd="0" presId="urn:microsoft.com/office/officeart/2005/8/layout/radial6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811F83-0E49-4271-9390-188442E3DC9C}" type="doc">
      <dgm:prSet loTypeId="urn:microsoft.com/office/officeart/2005/8/layout/cycle7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3E43017-53B1-4650-BAD3-B5265878D6F3}">
      <dgm:prSet phldrT="[Text]"/>
      <dgm:spPr/>
      <dgm:t>
        <a:bodyPr anchor="t" anchorCtr="0"/>
        <a:lstStyle/>
        <a:p>
          <a:r>
            <a:rPr lang="en-US" dirty="0"/>
            <a:t>ArchiMate</a:t>
          </a:r>
        </a:p>
      </dgm:t>
    </dgm:pt>
    <dgm:pt modelId="{CDDD4A90-C6BD-43F2-8BA4-492C234F84B8}" type="parTrans" cxnId="{74D69D10-D093-41FF-B312-EB5BA86EB263}">
      <dgm:prSet/>
      <dgm:spPr/>
      <dgm:t>
        <a:bodyPr/>
        <a:lstStyle/>
        <a:p>
          <a:endParaRPr lang="en-US"/>
        </a:p>
      </dgm:t>
    </dgm:pt>
    <dgm:pt modelId="{30760C1B-F39A-41F4-81D9-53FA0E460B44}" type="sibTrans" cxnId="{74D69D10-D093-41FF-B312-EB5BA86EB263}">
      <dgm:prSet/>
      <dgm:spPr/>
      <dgm:t>
        <a:bodyPr/>
        <a:lstStyle/>
        <a:p>
          <a:endParaRPr lang="en-US"/>
        </a:p>
      </dgm:t>
    </dgm:pt>
    <dgm:pt modelId="{AA3F9890-C2AB-40F6-A3BA-245554A67417}">
      <dgm:prSet phldrT="[Text]"/>
      <dgm:spPr/>
      <dgm:t>
        <a:bodyPr anchor="t" anchorCtr="0"/>
        <a:lstStyle/>
        <a:p>
          <a:r>
            <a:rPr lang="en-US" dirty="0"/>
            <a:t>UML</a:t>
          </a:r>
        </a:p>
      </dgm:t>
    </dgm:pt>
    <dgm:pt modelId="{3F91775F-599A-4E27-9575-D179254D2D7F}" type="parTrans" cxnId="{12D489E9-355A-4F1B-A3EA-C42326B0AF49}">
      <dgm:prSet/>
      <dgm:spPr/>
      <dgm:t>
        <a:bodyPr/>
        <a:lstStyle/>
        <a:p>
          <a:endParaRPr lang="en-US"/>
        </a:p>
      </dgm:t>
    </dgm:pt>
    <dgm:pt modelId="{59EA129B-E9BF-4C34-9CE6-7C995EC776E6}" type="sibTrans" cxnId="{12D489E9-355A-4F1B-A3EA-C42326B0AF49}">
      <dgm:prSet/>
      <dgm:spPr/>
      <dgm:t>
        <a:bodyPr/>
        <a:lstStyle/>
        <a:p>
          <a:endParaRPr lang="en-US"/>
        </a:p>
      </dgm:t>
    </dgm:pt>
    <dgm:pt modelId="{56EBF98E-CE38-4ECD-B7D5-156FA51A49D1}">
      <dgm:prSet phldrT="[Text]"/>
      <dgm:spPr/>
      <dgm:t>
        <a:bodyPr anchor="t" anchorCtr="0"/>
        <a:lstStyle/>
        <a:p>
          <a:r>
            <a:rPr lang="en-US" dirty="0"/>
            <a:t>BPMN</a:t>
          </a:r>
        </a:p>
      </dgm:t>
    </dgm:pt>
    <dgm:pt modelId="{021FC0A5-9622-4CA0-BDEE-7BA4D79E9C74}" type="parTrans" cxnId="{78C6B4AA-5C38-4643-8EAF-D3ED4559F62A}">
      <dgm:prSet/>
      <dgm:spPr/>
      <dgm:t>
        <a:bodyPr/>
        <a:lstStyle/>
        <a:p>
          <a:endParaRPr lang="en-US"/>
        </a:p>
      </dgm:t>
    </dgm:pt>
    <dgm:pt modelId="{D1F6AF9D-1155-4714-8CB9-8440B1670918}" type="sibTrans" cxnId="{78C6B4AA-5C38-4643-8EAF-D3ED4559F62A}">
      <dgm:prSet/>
      <dgm:spPr/>
      <dgm:t>
        <a:bodyPr/>
        <a:lstStyle/>
        <a:p>
          <a:endParaRPr lang="en-US"/>
        </a:p>
      </dgm:t>
    </dgm:pt>
    <dgm:pt modelId="{70523BDC-4D71-49A0-89AC-86262B7B8AA9}" type="pres">
      <dgm:prSet presAssocID="{5A811F83-0E49-4271-9390-188442E3DC9C}" presName="Name0" presStyleCnt="0">
        <dgm:presLayoutVars>
          <dgm:dir/>
          <dgm:resizeHandles val="exact"/>
        </dgm:presLayoutVars>
      </dgm:prSet>
      <dgm:spPr/>
    </dgm:pt>
    <dgm:pt modelId="{3BF3B68D-F871-44C3-B443-DCA728088680}" type="pres">
      <dgm:prSet presAssocID="{53E43017-53B1-4650-BAD3-B5265878D6F3}" presName="node" presStyleLbl="node1" presStyleIdx="0" presStyleCnt="3" custScaleX="110715" custScaleY="180188">
        <dgm:presLayoutVars>
          <dgm:bulletEnabled val="1"/>
        </dgm:presLayoutVars>
      </dgm:prSet>
      <dgm:spPr/>
    </dgm:pt>
    <dgm:pt modelId="{D411E2B6-4772-4CC5-8BBE-2521596AC99E}" type="pres">
      <dgm:prSet presAssocID="{30760C1B-F39A-41F4-81D9-53FA0E460B44}" presName="sibTrans" presStyleLbl="sibTrans2D1" presStyleIdx="0" presStyleCnt="3"/>
      <dgm:spPr/>
    </dgm:pt>
    <dgm:pt modelId="{44E4512F-4DFF-45CF-B6DD-82199DEDC7F7}" type="pres">
      <dgm:prSet presAssocID="{30760C1B-F39A-41F4-81D9-53FA0E460B44}" presName="connectorText" presStyleLbl="sibTrans2D1" presStyleIdx="0" presStyleCnt="3"/>
      <dgm:spPr/>
    </dgm:pt>
    <dgm:pt modelId="{A3F2CB0B-28F4-42CF-8347-2556CC0DFAFB}" type="pres">
      <dgm:prSet presAssocID="{AA3F9890-C2AB-40F6-A3BA-245554A67417}" presName="node" presStyleLbl="node1" presStyleIdx="1" presStyleCnt="3" custScaleX="110715" custScaleY="180188">
        <dgm:presLayoutVars>
          <dgm:bulletEnabled val="1"/>
        </dgm:presLayoutVars>
      </dgm:prSet>
      <dgm:spPr/>
    </dgm:pt>
    <dgm:pt modelId="{F8557A52-D6EF-4BFA-A21C-95702F21DB21}" type="pres">
      <dgm:prSet presAssocID="{59EA129B-E9BF-4C34-9CE6-7C995EC776E6}" presName="sibTrans" presStyleLbl="sibTrans2D1" presStyleIdx="1" presStyleCnt="3"/>
      <dgm:spPr/>
    </dgm:pt>
    <dgm:pt modelId="{9F5B87A3-4C91-4731-96E4-28FDD4B4F12D}" type="pres">
      <dgm:prSet presAssocID="{59EA129B-E9BF-4C34-9CE6-7C995EC776E6}" presName="connectorText" presStyleLbl="sibTrans2D1" presStyleIdx="1" presStyleCnt="3"/>
      <dgm:spPr/>
    </dgm:pt>
    <dgm:pt modelId="{A4B3D3DC-7402-44D0-8966-B2835108E33C}" type="pres">
      <dgm:prSet presAssocID="{56EBF98E-CE38-4ECD-B7D5-156FA51A49D1}" presName="node" presStyleLbl="node1" presStyleIdx="2" presStyleCnt="3" custScaleX="110715" custScaleY="180188">
        <dgm:presLayoutVars>
          <dgm:bulletEnabled val="1"/>
        </dgm:presLayoutVars>
      </dgm:prSet>
      <dgm:spPr/>
    </dgm:pt>
    <dgm:pt modelId="{C1BE72CD-86EC-469F-9332-A4741E16418C}" type="pres">
      <dgm:prSet presAssocID="{D1F6AF9D-1155-4714-8CB9-8440B1670918}" presName="sibTrans" presStyleLbl="sibTrans2D1" presStyleIdx="2" presStyleCnt="3"/>
      <dgm:spPr/>
    </dgm:pt>
    <dgm:pt modelId="{2D29A392-74BF-463E-8D6F-F313F81A4DCB}" type="pres">
      <dgm:prSet presAssocID="{D1F6AF9D-1155-4714-8CB9-8440B1670918}" presName="connectorText" presStyleLbl="sibTrans2D1" presStyleIdx="2" presStyleCnt="3"/>
      <dgm:spPr/>
    </dgm:pt>
  </dgm:ptLst>
  <dgm:cxnLst>
    <dgm:cxn modelId="{74D69D10-D093-41FF-B312-EB5BA86EB263}" srcId="{5A811F83-0E49-4271-9390-188442E3DC9C}" destId="{53E43017-53B1-4650-BAD3-B5265878D6F3}" srcOrd="0" destOrd="0" parTransId="{CDDD4A90-C6BD-43F2-8BA4-492C234F84B8}" sibTransId="{30760C1B-F39A-41F4-81D9-53FA0E460B44}"/>
    <dgm:cxn modelId="{53586E16-5E66-457F-B844-DAB791628DE1}" type="presOf" srcId="{59EA129B-E9BF-4C34-9CE6-7C995EC776E6}" destId="{F8557A52-D6EF-4BFA-A21C-95702F21DB21}" srcOrd="0" destOrd="0" presId="urn:microsoft.com/office/officeart/2005/8/layout/cycle7"/>
    <dgm:cxn modelId="{8A459E1D-B7A4-4D3C-AFCC-C9A9DAC7CA28}" type="presOf" srcId="{59EA129B-E9BF-4C34-9CE6-7C995EC776E6}" destId="{9F5B87A3-4C91-4731-96E4-28FDD4B4F12D}" srcOrd="1" destOrd="0" presId="urn:microsoft.com/office/officeart/2005/8/layout/cycle7"/>
    <dgm:cxn modelId="{DC60D569-E0F8-475E-906D-6BB5B275AF3A}" type="presOf" srcId="{D1F6AF9D-1155-4714-8CB9-8440B1670918}" destId="{2D29A392-74BF-463E-8D6F-F313F81A4DCB}" srcOrd="1" destOrd="0" presId="urn:microsoft.com/office/officeart/2005/8/layout/cycle7"/>
    <dgm:cxn modelId="{35911A77-2ACA-43C5-AB5C-A4B44F6832AF}" type="presOf" srcId="{D1F6AF9D-1155-4714-8CB9-8440B1670918}" destId="{C1BE72CD-86EC-469F-9332-A4741E16418C}" srcOrd="0" destOrd="0" presId="urn:microsoft.com/office/officeart/2005/8/layout/cycle7"/>
    <dgm:cxn modelId="{92F4828B-F235-49FA-A382-EF2F1485A9F3}" type="presOf" srcId="{30760C1B-F39A-41F4-81D9-53FA0E460B44}" destId="{D411E2B6-4772-4CC5-8BBE-2521596AC99E}" srcOrd="0" destOrd="0" presId="urn:microsoft.com/office/officeart/2005/8/layout/cycle7"/>
    <dgm:cxn modelId="{78C6B4AA-5C38-4643-8EAF-D3ED4559F62A}" srcId="{5A811F83-0E49-4271-9390-188442E3DC9C}" destId="{56EBF98E-CE38-4ECD-B7D5-156FA51A49D1}" srcOrd="2" destOrd="0" parTransId="{021FC0A5-9622-4CA0-BDEE-7BA4D79E9C74}" sibTransId="{D1F6AF9D-1155-4714-8CB9-8440B1670918}"/>
    <dgm:cxn modelId="{288A07E1-D20B-478D-846D-4D026E982371}" type="presOf" srcId="{AA3F9890-C2AB-40F6-A3BA-245554A67417}" destId="{A3F2CB0B-28F4-42CF-8347-2556CC0DFAFB}" srcOrd="0" destOrd="0" presId="urn:microsoft.com/office/officeart/2005/8/layout/cycle7"/>
    <dgm:cxn modelId="{12D489E9-355A-4F1B-A3EA-C42326B0AF49}" srcId="{5A811F83-0E49-4271-9390-188442E3DC9C}" destId="{AA3F9890-C2AB-40F6-A3BA-245554A67417}" srcOrd="1" destOrd="0" parTransId="{3F91775F-599A-4E27-9575-D179254D2D7F}" sibTransId="{59EA129B-E9BF-4C34-9CE6-7C995EC776E6}"/>
    <dgm:cxn modelId="{8C58CEF4-AF86-4B06-A22C-BFC809EEC2D5}" type="presOf" srcId="{53E43017-53B1-4650-BAD3-B5265878D6F3}" destId="{3BF3B68D-F871-44C3-B443-DCA728088680}" srcOrd="0" destOrd="0" presId="urn:microsoft.com/office/officeart/2005/8/layout/cycle7"/>
    <dgm:cxn modelId="{09F473F6-FB4E-4BFC-A875-D6C191881D46}" type="presOf" srcId="{56EBF98E-CE38-4ECD-B7D5-156FA51A49D1}" destId="{A4B3D3DC-7402-44D0-8966-B2835108E33C}" srcOrd="0" destOrd="0" presId="urn:microsoft.com/office/officeart/2005/8/layout/cycle7"/>
    <dgm:cxn modelId="{2B45C8F9-F66B-420E-8FC7-2ACD82A73295}" type="presOf" srcId="{5A811F83-0E49-4271-9390-188442E3DC9C}" destId="{70523BDC-4D71-49A0-89AC-86262B7B8AA9}" srcOrd="0" destOrd="0" presId="urn:microsoft.com/office/officeart/2005/8/layout/cycle7"/>
    <dgm:cxn modelId="{757943FB-BE00-4E2B-80BB-F1924333A7E3}" type="presOf" srcId="{30760C1B-F39A-41F4-81D9-53FA0E460B44}" destId="{44E4512F-4DFF-45CF-B6DD-82199DEDC7F7}" srcOrd="1" destOrd="0" presId="urn:microsoft.com/office/officeart/2005/8/layout/cycle7"/>
    <dgm:cxn modelId="{6C697D56-B86B-42CA-ACE9-E1FFC6F85D6E}" type="presParOf" srcId="{70523BDC-4D71-49A0-89AC-86262B7B8AA9}" destId="{3BF3B68D-F871-44C3-B443-DCA728088680}" srcOrd="0" destOrd="0" presId="urn:microsoft.com/office/officeart/2005/8/layout/cycle7"/>
    <dgm:cxn modelId="{BF6A3357-ED3F-4B34-B10A-231DF487F807}" type="presParOf" srcId="{70523BDC-4D71-49A0-89AC-86262B7B8AA9}" destId="{D411E2B6-4772-4CC5-8BBE-2521596AC99E}" srcOrd="1" destOrd="0" presId="urn:microsoft.com/office/officeart/2005/8/layout/cycle7"/>
    <dgm:cxn modelId="{F6830FA2-A26C-413E-85E4-4FEE2A5256D4}" type="presParOf" srcId="{D411E2B6-4772-4CC5-8BBE-2521596AC99E}" destId="{44E4512F-4DFF-45CF-B6DD-82199DEDC7F7}" srcOrd="0" destOrd="0" presId="urn:microsoft.com/office/officeart/2005/8/layout/cycle7"/>
    <dgm:cxn modelId="{CF07CFAD-EB37-47FF-A977-2C33088ED9AD}" type="presParOf" srcId="{70523BDC-4D71-49A0-89AC-86262B7B8AA9}" destId="{A3F2CB0B-28F4-42CF-8347-2556CC0DFAFB}" srcOrd="2" destOrd="0" presId="urn:microsoft.com/office/officeart/2005/8/layout/cycle7"/>
    <dgm:cxn modelId="{E63387B7-E6AA-4D91-A373-05386730AC43}" type="presParOf" srcId="{70523BDC-4D71-49A0-89AC-86262B7B8AA9}" destId="{F8557A52-D6EF-4BFA-A21C-95702F21DB21}" srcOrd="3" destOrd="0" presId="urn:microsoft.com/office/officeart/2005/8/layout/cycle7"/>
    <dgm:cxn modelId="{051D880A-8E35-4E60-84B0-362EBFFEA36C}" type="presParOf" srcId="{F8557A52-D6EF-4BFA-A21C-95702F21DB21}" destId="{9F5B87A3-4C91-4731-96E4-28FDD4B4F12D}" srcOrd="0" destOrd="0" presId="urn:microsoft.com/office/officeart/2005/8/layout/cycle7"/>
    <dgm:cxn modelId="{13A7E75B-977D-4384-A8FF-61CD55657138}" type="presParOf" srcId="{70523BDC-4D71-49A0-89AC-86262B7B8AA9}" destId="{A4B3D3DC-7402-44D0-8966-B2835108E33C}" srcOrd="4" destOrd="0" presId="urn:microsoft.com/office/officeart/2005/8/layout/cycle7"/>
    <dgm:cxn modelId="{4AE249F7-E077-434D-BDEC-EA456A309A28}" type="presParOf" srcId="{70523BDC-4D71-49A0-89AC-86262B7B8AA9}" destId="{C1BE72CD-86EC-469F-9332-A4741E16418C}" srcOrd="5" destOrd="0" presId="urn:microsoft.com/office/officeart/2005/8/layout/cycle7"/>
    <dgm:cxn modelId="{A675A1F3-11AA-4492-969B-0A7C57E00DCB}" type="presParOf" srcId="{C1BE72CD-86EC-469F-9332-A4741E16418C}" destId="{2D29A392-74BF-463E-8D6F-F313F81A4DCB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869D1F-2B56-499D-B9C6-13FAF1898460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3114286"/>
            <a:gd name="adj2" fmla="val 16200000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BCA37F-A78A-406B-8781-21B6643E491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0028571"/>
            <a:gd name="adj2" fmla="val 13114286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076C98-8B49-4538-8F94-81354566CAE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6942857"/>
            <a:gd name="adj2" fmla="val 10028571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0E96D3-B8D5-466C-94FD-197C06290E81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3857143"/>
            <a:gd name="adj2" fmla="val 6942857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E3A1ED-A72E-476F-A5EE-915E41355EAC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771429"/>
            <a:gd name="adj2" fmla="val 3857143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0E8A3A-9E0C-40B6-921C-EBB05663C46C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9285714"/>
            <a:gd name="adj2" fmla="val 771429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DC509A-148C-4493-9ACB-C768B7D0AE98}">
      <dsp:nvSpPr>
        <dsp:cNvPr id="0" name=""/>
        <dsp:cNvSpPr/>
      </dsp:nvSpPr>
      <dsp:spPr>
        <a:xfrm>
          <a:off x="1487956" y="401429"/>
          <a:ext cx="3183726" cy="3183726"/>
        </a:xfrm>
        <a:prstGeom prst="blockArc">
          <a:avLst>
            <a:gd name="adj1" fmla="val 16200000"/>
            <a:gd name="adj2" fmla="val 19285714"/>
            <a:gd name="adj3" fmla="val 3899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082FE4-D56C-4A35-BED8-A349C592D8B9}">
      <dsp:nvSpPr>
        <dsp:cNvPr id="0" name=""/>
        <dsp:cNvSpPr/>
      </dsp:nvSpPr>
      <dsp:spPr>
        <a:xfrm>
          <a:off x="2185837" y="1377479"/>
          <a:ext cx="1787965" cy="1231627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Modeling</a:t>
          </a:r>
        </a:p>
      </dsp:txBody>
      <dsp:txXfrm>
        <a:off x="2447678" y="1557847"/>
        <a:ext cx="1264283" cy="870891"/>
      </dsp:txXfrm>
    </dsp:sp>
    <dsp:sp modelId="{9986317F-F5E6-40E4-A5EB-E6187CDA0AF6}">
      <dsp:nvSpPr>
        <dsp:cNvPr id="0" name=""/>
        <dsp:cNvSpPr/>
      </dsp:nvSpPr>
      <dsp:spPr>
        <a:xfrm>
          <a:off x="2442888" y="1397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Resolving Complexity</a:t>
          </a:r>
        </a:p>
      </dsp:txBody>
      <dsp:txXfrm>
        <a:off x="2629441" y="127654"/>
        <a:ext cx="900756" cy="609625"/>
      </dsp:txXfrm>
    </dsp:sp>
    <dsp:sp modelId="{FE31323F-513A-4CD8-89D3-8C2383E03A1C}">
      <dsp:nvSpPr>
        <dsp:cNvPr id="0" name=""/>
        <dsp:cNvSpPr/>
      </dsp:nvSpPr>
      <dsp:spPr>
        <a:xfrm>
          <a:off x="3663192" y="589064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Quality of Documentation</a:t>
          </a:r>
        </a:p>
      </dsp:txBody>
      <dsp:txXfrm>
        <a:off x="3849745" y="715321"/>
        <a:ext cx="900756" cy="609625"/>
      </dsp:txXfrm>
    </dsp:sp>
    <dsp:sp modelId="{B285366C-112F-4888-92A4-ADD4037CDCF4}">
      <dsp:nvSpPr>
        <dsp:cNvPr id="0" name=""/>
        <dsp:cNvSpPr/>
      </dsp:nvSpPr>
      <dsp:spPr>
        <a:xfrm>
          <a:off x="3964581" y="1909540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Efficiency</a:t>
          </a:r>
        </a:p>
      </dsp:txBody>
      <dsp:txXfrm>
        <a:off x="4151134" y="2035797"/>
        <a:ext cx="900756" cy="609625"/>
      </dsp:txXfrm>
    </dsp:sp>
    <dsp:sp modelId="{49701A48-8003-43D6-9BAA-3D8A2BC800C6}">
      <dsp:nvSpPr>
        <dsp:cNvPr id="0" name=""/>
        <dsp:cNvSpPr/>
      </dsp:nvSpPr>
      <dsp:spPr>
        <a:xfrm>
          <a:off x="3120106" y="2968479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Better Collaboration</a:t>
          </a:r>
        </a:p>
      </dsp:txBody>
      <dsp:txXfrm>
        <a:off x="3306659" y="3094736"/>
        <a:ext cx="900756" cy="609625"/>
      </dsp:txXfrm>
    </dsp:sp>
    <dsp:sp modelId="{15C30B2B-EEDA-4026-8C3C-44087EA5AB76}">
      <dsp:nvSpPr>
        <dsp:cNvPr id="0" name=""/>
        <dsp:cNvSpPr/>
      </dsp:nvSpPr>
      <dsp:spPr>
        <a:xfrm>
          <a:off x="1765671" y="2968479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Reuse</a:t>
          </a:r>
        </a:p>
      </dsp:txBody>
      <dsp:txXfrm>
        <a:off x="1952224" y="3094736"/>
        <a:ext cx="900756" cy="609625"/>
      </dsp:txXfrm>
    </dsp:sp>
    <dsp:sp modelId="{85A1EE5D-FAAA-4C3E-9BD9-E7FA780FACF1}">
      <dsp:nvSpPr>
        <dsp:cNvPr id="0" name=""/>
        <dsp:cNvSpPr/>
      </dsp:nvSpPr>
      <dsp:spPr>
        <a:xfrm>
          <a:off x="921195" y="1909540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Stakeholder Buy-in</a:t>
          </a:r>
        </a:p>
      </dsp:txBody>
      <dsp:txXfrm>
        <a:off x="1107748" y="2035797"/>
        <a:ext cx="900756" cy="609625"/>
      </dsp:txXfrm>
    </dsp:sp>
    <dsp:sp modelId="{86AE1761-6E45-4088-8C5C-EAA41AAFACB8}">
      <dsp:nvSpPr>
        <dsp:cNvPr id="0" name=""/>
        <dsp:cNvSpPr/>
      </dsp:nvSpPr>
      <dsp:spPr>
        <a:xfrm>
          <a:off x="1222585" y="589064"/>
          <a:ext cx="1273862" cy="86213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/>
            <a:t>Standardization</a:t>
          </a:r>
        </a:p>
      </dsp:txBody>
      <dsp:txXfrm>
        <a:off x="1409138" y="715321"/>
        <a:ext cx="900756" cy="6096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F3B68D-F871-44C3-B443-DCA728088680}">
      <dsp:nvSpPr>
        <dsp:cNvPr id="0" name=""/>
        <dsp:cNvSpPr/>
      </dsp:nvSpPr>
      <dsp:spPr>
        <a:xfrm>
          <a:off x="2510720" y="-560927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ArchiMate</a:t>
          </a:r>
        </a:p>
      </dsp:txBody>
      <dsp:txXfrm>
        <a:off x="2584761" y="-486886"/>
        <a:ext cx="2958477" cy="2379871"/>
      </dsp:txXfrm>
    </dsp:sp>
    <dsp:sp modelId="{D411E2B6-4772-4CC5-8BBE-2521596AC99E}">
      <dsp:nvSpPr>
        <dsp:cNvPr id="0" name=""/>
        <dsp:cNvSpPr/>
      </dsp:nvSpPr>
      <dsp:spPr>
        <a:xfrm rot="3600000">
          <a:off x="4611626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758936" y="2562023"/>
        <a:ext cx="926785" cy="294619"/>
      </dsp:txXfrm>
    </dsp:sp>
    <dsp:sp modelId="{A3F2CB0B-28F4-42CF-8347-2556CC0DFAFB}">
      <dsp:nvSpPr>
        <dsp:cNvPr id="0" name=""/>
        <dsp:cNvSpPr/>
      </dsp:nvSpPr>
      <dsp:spPr>
        <a:xfrm>
          <a:off x="4827378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UML</a:t>
          </a:r>
        </a:p>
      </dsp:txBody>
      <dsp:txXfrm>
        <a:off x="4901419" y="3525682"/>
        <a:ext cx="2958477" cy="2379871"/>
      </dsp:txXfrm>
    </dsp:sp>
    <dsp:sp modelId="{F8557A52-D6EF-4BFA-A21C-95702F21DB21}">
      <dsp:nvSpPr>
        <dsp:cNvPr id="0" name=""/>
        <dsp:cNvSpPr/>
      </dsp:nvSpPr>
      <dsp:spPr>
        <a:xfrm rot="10800000">
          <a:off x="3453297" y="4470101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3600607" y="4568308"/>
        <a:ext cx="926785" cy="294619"/>
      </dsp:txXfrm>
    </dsp:sp>
    <dsp:sp modelId="{A4B3D3DC-7402-44D0-8966-B2835108E33C}">
      <dsp:nvSpPr>
        <dsp:cNvPr id="0" name=""/>
        <dsp:cNvSpPr/>
      </dsp:nvSpPr>
      <dsp:spPr>
        <a:xfrm>
          <a:off x="194062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BPMN</a:t>
          </a:r>
        </a:p>
      </dsp:txBody>
      <dsp:txXfrm>
        <a:off x="268103" y="3525682"/>
        <a:ext cx="2958477" cy="2379871"/>
      </dsp:txXfrm>
    </dsp:sp>
    <dsp:sp modelId="{C1BE72CD-86EC-469F-9332-A4741E16418C}">
      <dsp:nvSpPr>
        <dsp:cNvPr id="0" name=""/>
        <dsp:cNvSpPr/>
      </dsp:nvSpPr>
      <dsp:spPr>
        <a:xfrm rot="18000000">
          <a:off x="2294968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442278" y="2562023"/>
        <a:ext cx="926785" cy="294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E31DB-5F68-4E9E-90EB-25E011F497B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DF39D-8C1A-4718-A126-5A73DC3ED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29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0AC3F-92A4-4610-831B-4C4B2A303EDD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DF2AA-7281-44A6-AED2-5896CA503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8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COBIT: Control Objectives for Information and Related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68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B475C-EE7A-4FCD-B815-F2A8DDD04C51}" type="datetime1">
              <a:rPr lang="en-US" smtClean="0"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00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2F18-51C0-4C33-B313-F9A9F6D67F62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37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49A9D-D1A3-4E39-8446-C58DDD1F5A36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6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3C1DC-296B-4A2E-B0B3-3F1F0BC81580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41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AB7DA-7F64-4D8D-B7D7-71B7EEB83D1F}" type="datetime1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61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152A-2B5D-46C6-B94C-A8585212B272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92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D2CD-11D2-4B03-918F-64DABB64380B}" type="datetime1">
              <a:rPr lang="en-US" smtClean="0"/>
              <a:t>5/31/2025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2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D3D10-257A-4E71-9E85-DA9121FE43A4}" type="datetime1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7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E22DA-1CC6-44F6-8E5C-B677D16AD3AE}" type="datetime1">
              <a:rPr lang="en-US" smtClean="0"/>
              <a:t>5/31/2025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1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A019F-AA92-44DF-B8C9-FB674BE342D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14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60353D3-F400-4ACF-A772-8853037D4568}" type="datetime1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56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735EC-60E2-4D33-9723-0FDAEEC26641}" type="datetime1">
              <a:rPr lang="en-US" smtClean="0"/>
              <a:pPr/>
              <a:t>5/31/2025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32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4" userDrawn="1">
          <p15:clr>
            <a:srgbClr val="F26B43"/>
          </p15:clr>
        </p15:guide>
        <p15:guide id="4" pos="6960" userDrawn="1">
          <p15:clr>
            <a:srgbClr val="F26B43"/>
          </p15:clr>
        </p15:guide>
        <p15:guide id="5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6.png"/><Relationship Id="rId7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33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E3403F7-5FBC-878F-7A90-577EB888367D}"/>
              </a:ext>
            </a:extLst>
          </p:cNvPr>
          <p:cNvSpPr txBox="1"/>
          <p:nvPr/>
        </p:nvSpPr>
        <p:spPr>
          <a:xfrm>
            <a:off x="2812941" y="1240433"/>
            <a:ext cx="68615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/>
              <a:t>Opening and Introduction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4448084"/>
            <a:ext cx="9862585" cy="1596581"/>
          </a:xfrm>
        </p:spPr>
        <p:txBody>
          <a:bodyPr>
            <a:normAutofit fontScale="90000"/>
          </a:bodyPr>
          <a:lstStyle/>
          <a:p>
            <a:r>
              <a:rPr lang="en-US" dirty="0"/>
              <a:t>Modeling SABSA® in ArchiMate®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6415" y="3687540"/>
            <a:ext cx="9862585" cy="720396"/>
          </a:xfrm>
        </p:spPr>
        <p:txBody>
          <a:bodyPr>
            <a:normAutofit/>
          </a:bodyPr>
          <a:lstStyle/>
          <a:p>
            <a:r>
              <a:rPr lang="en-US" sz="2400" dirty="0"/>
              <a:t>Practicing of Archi (ArchiMate Modeling Tool)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409B89-8E2F-30CF-FD23-5C48BC2A4208}"/>
              </a:ext>
            </a:extLst>
          </p:cNvPr>
          <p:cNvSpPr/>
          <p:nvPr/>
        </p:nvSpPr>
        <p:spPr>
          <a:xfrm>
            <a:off x="1694046" y="95271"/>
            <a:ext cx="9423133" cy="2521819"/>
          </a:xfrm>
          <a:prstGeom prst="roundRect">
            <a:avLst>
              <a:gd name="adj" fmla="val 645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2F623BAF-35BB-C5F3-DB10-0479564AB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125" y="2080009"/>
            <a:ext cx="4380522" cy="1607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A logo with hexagons and blue text&#10;&#10;AI-generated content may be incorrect.">
            <a:extLst>
              <a:ext uri="{FF2B5EF4-FFF2-40B4-BE49-F238E27FC236}">
                <a16:creationId xmlns:a16="http://schemas.microsoft.com/office/drawing/2014/main" id="{43A424D1-9746-222B-4853-B18108CD4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538" y="219307"/>
            <a:ext cx="2381582" cy="2267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white text with a shadow&#10;&#10;AI-generated content may be incorrect.">
            <a:extLst>
              <a:ext uri="{FF2B5EF4-FFF2-40B4-BE49-F238E27FC236}">
                <a16:creationId xmlns:a16="http://schemas.microsoft.com/office/drawing/2014/main" id="{78D2E5BE-2EF5-4F6F-60CE-7C9D55D96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552" y="376426"/>
            <a:ext cx="4632208" cy="1149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D7F11D-FD8F-331A-66CC-0F5F8F5E6F64}"/>
              </a:ext>
            </a:extLst>
          </p:cNvPr>
          <p:cNvSpPr txBox="1"/>
          <p:nvPr/>
        </p:nvSpPr>
        <p:spPr>
          <a:xfrm>
            <a:off x="8116" y="0"/>
            <a:ext cx="169404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>
            <a:defPPr>
              <a:defRPr lang="en-US"/>
            </a:defPPr>
            <a:lvl1pPr>
              <a:defRPr sz="660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defRPr>
            </a:lvl1pPr>
          </a:lstStyle>
          <a:p>
            <a:r>
              <a:rPr lang="en-US" sz="9600" dirty="0"/>
              <a:t>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ABF74D-9A61-4537-10D9-36FE5C22A619}"/>
              </a:ext>
            </a:extLst>
          </p:cNvPr>
          <p:cNvSpPr txBox="1"/>
          <p:nvPr/>
        </p:nvSpPr>
        <p:spPr>
          <a:xfrm>
            <a:off x="6095999" y="6325592"/>
            <a:ext cx="5089865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Repository: github.com/yasenstar/ArchiMate_SABSA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DDC04BE-1B2D-F1E2-E494-27886F85AE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1663" y="2898017"/>
            <a:ext cx="1875150" cy="236529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6" name="Slide Zoom 15"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8566705"/>
                  </p:ext>
                </p:extLst>
              </p:nvPr>
            </p:nvGraphicFramePr>
            <p:xfrm>
              <a:off x="-860612" y="-3131313"/>
              <a:ext cx="3048000" cy="1714500"/>
            </p:xfrm>
            <a:graphic>
              <a:graphicData uri="http://schemas.microsoft.com/office/powerpoint/2016/slidezoom">
                <pslz:sldZm>
                  <pslz:sldZmObj sldId="259" cId="1053374367">
                    <pslz:zmPr id="{7BF7752A-480C-4FB9-93BF-A59A49A58BBD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6" name="Slide Zoom 15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5021ED2F-8468-A22F-D3EA-119435198D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860612" y="-3131313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33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CD35974C-8441-FE21-77BD-7901A53B9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36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A logo of a company&#10;&#10;AI-generated content may be incorrect.">
            <a:extLst>
              <a:ext uri="{FF2B5EF4-FFF2-40B4-BE49-F238E27FC236}">
                <a16:creationId xmlns:a16="http://schemas.microsoft.com/office/drawing/2014/main" id="{01CB463F-5008-3D59-FC38-BAB9B912D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16" y="1076474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16CA87E6-865D-093B-07E3-5B7E15CBBA01}"/>
              </a:ext>
            </a:extLst>
          </p:cNvPr>
          <p:cNvSpPr/>
          <p:nvPr/>
        </p:nvSpPr>
        <p:spPr>
          <a:xfrm>
            <a:off x="4620939" y="1490319"/>
            <a:ext cx="2021306" cy="962526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4B3-A6A9-0D32-B392-094D7C45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About Me – An Enterprise Architecture Practitioner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A9FE13-F918-A90B-5FD6-59957400F5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ISACA</a:t>
            </a:r>
          </a:p>
          <a:p>
            <a:pPr lvl="1"/>
            <a:r>
              <a:rPr lang="en-US" dirty="0" err="1"/>
              <a:t>CobiT</a:t>
            </a:r>
            <a:r>
              <a:rPr lang="en-US" dirty="0"/>
              <a:t> Certified: 2006</a:t>
            </a:r>
          </a:p>
          <a:p>
            <a:pPr lvl="1"/>
            <a:r>
              <a:rPr lang="en-US" dirty="0"/>
              <a:t>CISA – Info Sys Auditor: 2007</a:t>
            </a:r>
          </a:p>
          <a:p>
            <a:pPr lvl="1"/>
            <a:r>
              <a:rPr lang="en-US" dirty="0"/>
              <a:t>CISM – Info Sec </a:t>
            </a:r>
            <a:r>
              <a:rPr lang="en-US" dirty="0" err="1"/>
              <a:t>Mgr</a:t>
            </a:r>
            <a:r>
              <a:rPr lang="en-US" dirty="0"/>
              <a:t>: 2007</a:t>
            </a:r>
          </a:p>
          <a:p>
            <a:pPr lvl="1"/>
            <a:r>
              <a:rPr lang="en-US" dirty="0"/>
              <a:t>CGEIT </a:t>
            </a:r>
            <a:r>
              <a:rPr lang="en-US" dirty="0" err="1"/>
              <a:t>GrandFather</a:t>
            </a:r>
            <a:r>
              <a:rPr lang="en-US" dirty="0"/>
              <a:t> Certified: 2008</a:t>
            </a:r>
          </a:p>
          <a:p>
            <a:pPr lvl="1"/>
            <a:r>
              <a:rPr lang="en-US" dirty="0"/>
              <a:t>CRISC – Risk &amp; </a:t>
            </a:r>
            <a:r>
              <a:rPr lang="en-US" dirty="0" err="1"/>
              <a:t>InfoSys</a:t>
            </a:r>
            <a:r>
              <a:rPr lang="en-US" dirty="0"/>
              <a:t> Control: 2017</a:t>
            </a:r>
          </a:p>
          <a:p>
            <a:pPr lvl="1"/>
            <a:r>
              <a:rPr lang="en-US" dirty="0"/>
              <a:t>CDPSE – Data Privacy Solution: 2020</a:t>
            </a:r>
          </a:p>
          <a:p>
            <a:r>
              <a:rPr lang="en-US" dirty="0"/>
              <a:t>Other Security and Service </a:t>
            </a:r>
            <a:r>
              <a:rPr lang="en-US" dirty="0" err="1"/>
              <a:t>Mgmt</a:t>
            </a:r>
            <a:endParaRPr lang="en-US" dirty="0"/>
          </a:p>
          <a:p>
            <a:pPr lvl="1"/>
            <a:r>
              <a:rPr lang="en-US" dirty="0"/>
              <a:t>ITIL Manager Certified: 2002</a:t>
            </a:r>
          </a:p>
          <a:p>
            <a:pPr lvl="1"/>
            <a:r>
              <a:rPr lang="en-US" dirty="0"/>
              <a:t>PMP: 2003</a:t>
            </a:r>
          </a:p>
          <a:p>
            <a:pPr lvl="1"/>
            <a:r>
              <a:rPr lang="en-US" dirty="0"/>
              <a:t>CISSP: 2016</a:t>
            </a:r>
          </a:p>
          <a:p>
            <a:pPr lvl="1"/>
            <a:r>
              <a:rPr lang="en-US" dirty="0"/>
              <a:t>Security Journey – White/Yellow/Green Belt: 2024</a:t>
            </a:r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52B34F-8177-DEAE-BD92-8B236303A5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Journey with The Open Group</a:t>
            </a:r>
          </a:p>
          <a:p>
            <a:pPr lvl="1"/>
            <a:r>
              <a:rPr lang="en-US" dirty="0"/>
              <a:t>TOGAF 9 Certified: 2013</a:t>
            </a:r>
          </a:p>
          <a:p>
            <a:pPr lvl="1"/>
            <a:r>
              <a:rPr lang="en-US" dirty="0"/>
              <a:t>ArchiMate 3 Practitioner: 2021</a:t>
            </a:r>
          </a:p>
          <a:p>
            <a:pPr lvl="1"/>
            <a:r>
              <a:rPr lang="en-US" dirty="0"/>
              <a:t>Professional Level 2 Architect: 2021</a:t>
            </a:r>
          </a:p>
          <a:p>
            <a:pPr lvl="1"/>
            <a:r>
              <a:rPr lang="en-US" dirty="0"/>
              <a:t>ArchiMate Essential 3.2: 2025</a:t>
            </a:r>
          </a:p>
          <a:p>
            <a:r>
              <a:rPr lang="en-US" dirty="0"/>
              <a:t>Other Architecture Learning</a:t>
            </a:r>
          </a:p>
          <a:p>
            <a:pPr lvl="1"/>
            <a:r>
              <a:rPr lang="en-US" dirty="0"/>
              <a:t>Certified Business Architect: 2021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EE2AD-D1FE-9796-E772-B28EEC85D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553" y="468541"/>
            <a:ext cx="1319213" cy="13956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90E6E-838B-E88F-1EED-BDE6A76A9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31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7A3C29-6D22-6B86-A36B-878E164098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31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FD522A-98D8-E042-6F70-A972E5B189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2306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27ED30-4680-86B0-2B4F-9104D9EFFE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982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E068EF-CF53-BF3D-6147-1908331C3E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481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1490B4-0510-4462-730F-32A022BDE2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62326" y="4506363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400969B-02C5-D4BB-EEA8-404B34CD9F8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99801" y="4470268"/>
            <a:ext cx="650372" cy="6503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FC22B6F-1749-6CF2-9F22-43599129AB9F}"/>
              </a:ext>
            </a:extLst>
          </p:cNvPr>
          <p:cNvSpPr txBox="1"/>
          <p:nvPr/>
        </p:nvSpPr>
        <p:spPr>
          <a:xfrm>
            <a:off x="117231" y="6466269"/>
            <a:ext cx="4052836" cy="30777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400" dirty="0"/>
              <a:t>Repository: github.com/yasenstar/ArchiMate_SABSA</a:t>
            </a:r>
          </a:p>
        </p:txBody>
      </p:sp>
    </p:spTree>
    <p:extLst>
      <p:ext uri="{BB962C8B-B14F-4D97-AF65-F5344CB8AC3E}">
        <p14:creationId xmlns:p14="http://schemas.microsoft.com/office/powerpoint/2010/main" val="391819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8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 – </a:t>
            </a:r>
            <a:r>
              <a:rPr lang="en-US" altLang="zh-CN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Preface &amp; Background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C1B66B-5892-AA3F-4100-25D3EB6E10B9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4D4B83D-9388-C1DB-DA52-2815D5CCA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409" y="1389360"/>
            <a:ext cx="4620831" cy="4554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70B752-7DE3-FDDD-1640-5CD3773B4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041" y="1493460"/>
            <a:ext cx="5762232" cy="434591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E5BA8B8-7255-05FF-7527-E0D8619D9512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11" name="Picture 10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8602D482-8C8E-9AB6-DD5B-F45BCEAFB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2" name="Picture 11" descr="A logo of a company&#10;&#10;AI-generated content may be incorrect.">
              <a:extLst>
                <a:ext uri="{FF2B5EF4-FFF2-40B4-BE49-F238E27FC236}">
                  <a16:creationId xmlns:a16="http://schemas.microsoft.com/office/drawing/2014/main" id="{F0EEC12D-6262-31C1-7A96-E4EC161A7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4" name="Arrow: Left-Right 13">
              <a:extLst>
                <a:ext uri="{FF2B5EF4-FFF2-40B4-BE49-F238E27FC236}">
                  <a16:creationId xmlns:a16="http://schemas.microsoft.com/office/drawing/2014/main" id="{EC842601-7747-D939-D404-79973FB1F714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04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D234D-6C4E-D1CC-7A56-0B640F6BB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828B1C8-E98B-C97B-FF9F-56EA8CE76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662" y="1704180"/>
            <a:ext cx="6004670" cy="4336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54A03C36-0D37-BF02-FD43-45C41BF6E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Figure 1: A Simple ArchiMate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35F130-20F5-E5B4-E60C-03CC185427E4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F51C10-17AE-96AA-F93E-71169C90F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215" y="1875195"/>
            <a:ext cx="5432123" cy="37455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55E8065-522C-8E8B-5E55-AA010986A813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10" name="Picture 9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093D13D2-32D2-E950-1815-0E1BBD850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1" name="Picture 10" descr="A logo of a company&#10;&#10;AI-generated content may be incorrect.">
              <a:extLst>
                <a:ext uri="{FF2B5EF4-FFF2-40B4-BE49-F238E27FC236}">
                  <a16:creationId xmlns:a16="http://schemas.microsoft.com/office/drawing/2014/main" id="{D8B861DC-7CD4-B0A5-FF3C-E8C597FDA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2" name="Arrow: Left-Right 11">
              <a:extLst>
                <a:ext uri="{FF2B5EF4-FFF2-40B4-BE49-F238E27FC236}">
                  <a16:creationId xmlns:a16="http://schemas.microsoft.com/office/drawing/2014/main" id="{DA3FD492-D73D-6088-A8DD-290ACA337A91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337E26DF-D6C6-B665-9F3F-C467F4C478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4325" y="29517"/>
            <a:ext cx="4057692" cy="10816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8071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0B3C1-B0D1-1CA9-C1F0-B2D721504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C4FA3A9-7DE8-42EE-2DB3-D4B34830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02 Rationale for the Alignment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2.1 </a:t>
            </a:r>
            <a:r>
              <a:rPr lang="en-US" altLang="zh-CN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Benefits of Modeling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184F71-EA42-1B40-40A9-346175B851FD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04</a:t>
            </a: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0B1DAB65-87BE-5EEC-331E-852B3971B6E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85916" y="2016125"/>
          <a:ext cx="6159640" cy="3832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0C676387-CCA4-A2FB-9792-307716EEC2EF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0EA32281-D961-C977-6232-EC0400F061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7BA20AED-D1EA-A526-F74F-DA61A7DF82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B44F0D2E-9894-DA67-7AFC-8385D0897281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AF457064-34DF-D238-8D96-4450632FF2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9735" y="1747762"/>
            <a:ext cx="5840049" cy="4305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984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E608E-5A1F-89C8-972B-89D4A65F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B7F156C-77A9-646D-949F-94B1165E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02 Rationale for the Alignment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2.2~2.5 Benefits to Variable Parties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15B239-A08B-0B6B-B914-C4544398C33B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89AAD9-9BE4-8122-A32F-244BE314DE14}"/>
              </a:ext>
            </a:extLst>
          </p:cNvPr>
          <p:cNvGrpSpPr/>
          <p:nvPr/>
        </p:nvGrpSpPr>
        <p:grpSpPr>
          <a:xfrm>
            <a:off x="1588168" y="29517"/>
            <a:ext cx="1403321" cy="524778"/>
            <a:chOff x="1588168" y="29517"/>
            <a:chExt cx="1403321" cy="524778"/>
          </a:xfrm>
        </p:grpSpPr>
        <p:pic>
          <p:nvPicPr>
            <p:cNvPr id="7" name="Picture 6" descr="A group of honeycombs on a white background&#10;&#10;AI-generated content may be incorrect.">
              <a:extLst>
                <a:ext uri="{FF2B5EF4-FFF2-40B4-BE49-F238E27FC236}">
                  <a16:creationId xmlns:a16="http://schemas.microsoft.com/office/drawing/2014/main" id="{26643552-8AAA-44ED-70D2-7287AB6F7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6711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 descr="A logo of a company&#10;&#10;AI-generated content may be incorrect.">
              <a:extLst>
                <a:ext uri="{FF2B5EF4-FFF2-40B4-BE49-F238E27FC236}">
                  <a16:creationId xmlns:a16="http://schemas.microsoft.com/office/drawing/2014/main" id="{5EA38B4A-3053-C2DD-F966-D433F1BFE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168" y="29517"/>
              <a:ext cx="524778" cy="524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49ADE1BD-8DDB-3EBB-7208-ED0224BD435A}"/>
                </a:ext>
              </a:extLst>
            </p:cNvPr>
            <p:cNvSpPr/>
            <p:nvPr/>
          </p:nvSpPr>
          <p:spPr>
            <a:xfrm>
              <a:off x="2119007" y="200967"/>
              <a:ext cx="341644" cy="200967"/>
            </a:xfrm>
            <a:prstGeom prst="left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821E95F1-8A62-23D5-84DE-0A1C69D628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97382" y="1741710"/>
            <a:ext cx="5573755" cy="42690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69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761B8331-F53D-86B8-16A1-5735DE182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752382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3120F826-02BB-1EEA-3582-2093CED6C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42" y="1042765"/>
            <a:ext cx="1857634" cy="1857634"/>
          </a:xfrm>
          <a:prstGeom prst="rect">
            <a:avLst/>
          </a:prstGeom>
        </p:spPr>
      </p:pic>
      <p:pic>
        <p:nvPicPr>
          <p:cNvPr id="14" name="Picture 13" descr="A logo of a company&#10;&#10;AI-generated content may be incorrect.">
            <a:extLst>
              <a:ext uri="{FF2B5EF4-FFF2-40B4-BE49-F238E27FC236}">
                <a16:creationId xmlns:a16="http://schemas.microsoft.com/office/drawing/2014/main" id="{1F5DC89E-1D1C-73C9-3CCF-6A028AA16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51" y="1042765"/>
            <a:ext cx="1857633" cy="185763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6E7DCD06-73E0-2786-1417-FBE8320B6F60}"/>
              </a:ext>
            </a:extLst>
          </p:cNvPr>
          <p:cNvSpPr/>
          <p:nvPr/>
        </p:nvSpPr>
        <p:spPr>
          <a:xfrm>
            <a:off x="3583799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32D5FD-643F-ED8E-EA4A-02676B93ECD6}"/>
              </a:ext>
            </a:extLst>
          </p:cNvPr>
          <p:cNvSpPr/>
          <p:nvPr/>
        </p:nvSpPr>
        <p:spPr>
          <a:xfrm flipH="1">
            <a:off x="7339278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B6F681-1C4B-A9EC-F121-5EA7C0145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500" y="3647975"/>
            <a:ext cx="228835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3477FE-B5F7-7BC6-BC58-9C26A3B59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9883" y="3647975"/>
            <a:ext cx="1182683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1219-7330-4998-8682-976DF18F1B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9590" y="3647975"/>
            <a:ext cx="1839186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06E3AA-6559-3343-C714-C5DE44314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5799" y="3647976"/>
            <a:ext cx="1940649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9A32F7C4-1535-0270-AAEA-4CBF5EE6D7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018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D6A542AE-1AC4-8252-74C9-C7F1EFBD6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827" y="1042765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6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89A9C2D-ED0B-1CCE-BE06-AE36A7670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30436151-FA91-4774-2D1C-E9C5509483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334108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B32D38CD-C4E8-A2E8-5917-C5B76B08F703}"/>
              </a:ext>
            </a:extLst>
          </p:cNvPr>
          <p:cNvSpPr/>
          <p:nvPr/>
        </p:nvSpPr>
        <p:spPr>
          <a:xfrm rot="19296616">
            <a:off x="4563027" y="2686720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EF85E7ED-2585-B108-15C3-DEB023E24870}"/>
              </a:ext>
            </a:extLst>
          </p:cNvPr>
          <p:cNvSpPr/>
          <p:nvPr/>
        </p:nvSpPr>
        <p:spPr>
          <a:xfrm rot="2530889" flipH="1">
            <a:off x="6344003" y="2686720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15CA429-7A35-5DB1-6D4E-49CF56819C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377" y="4476141"/>
            <a:ext cx="147060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3570D4E-0A87-4E59-3529-85E8ACBF1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1389" y="4476141"/>
            <a:ext cx="76004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B0DBB1F-69FC-31E2-B1D5-5C42E39CBB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9841" y="4476141"/>
            <a:ext cx="118194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CC50365-A483-108B-0207-69D8D3B489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0194" y="4476141"/>
            <a:ext cx="1247154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28BE5103-007C-0D2F-D3D0-DB16E6E783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714" y="2381858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65DE66A8-D26F-D80F-6054-E2B20AD233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377" y="2381859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823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lurred sun at dusk">
            <a:extLst>
              <a:ext uri="{FF2B5EF4-FFF2-40B4-BE49-F238E27FC236}">
                <a16:creationId xmlns:a16="http://schemas.microsoft.com/office/drawing/2014/main" id="{BD4ED28B-15F3-858F-C020-6A102CEB10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3" y="0"/>
            <a:ext cx="11498233" cy="6858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938891-7A3D-3B4F-C85B-CC4DE67F7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562254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B4E4FB6-51D8-A5AC-968C-0C4FB3A7FF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2419" y="1088123"/>
            <a:ext cx="1867161" cy="11336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BD6C47-28E3-E839-C5A6-036C5CB8BA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82528" y="5196936"/>
            <a:ext cx="2162477" cy="106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5C2E72-AF53-4C7B-C95D-1B41A2A8F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20018" y="5158830"/>
            <a:ext cx="1457528" cy="1143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333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8335</TotalTime>
  <Words>217</Words>
  <Application>Microsoft Office PowerPoint</Application>
  <PresentationFormat>Widescreen</PresentationFormat>
  <Paragraphs>48</Paragraphs>
  <Slides>10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Microsoft GothicNeo</vt:lpstr>
      <vt:lpstr>Aptos ExtraBold</vt:lpstr>
      <vt:lpstr>Arial</vt:lpstr>
      <vt:lpstr>Gill Sans MT</vt:lpstr>
      <vt:lpstr>Palatino Linotype</vt:lpstr>
      <vt:lpstr>Gallery</vt:lpstr>
      <vt:lpstr>Modeling SABSA® in ArchiMate®</vt:lpstr>
      <vt:lpstr>About Me – An Enterprise Architecture Practitioner</vt:lpstr>
      <vt:lpstr>01 Introduction – Preface &amp; Background</vt:lpstr>
      <vt:lpstr>01 Introduction Figure 1: A Simple ArchiMate Diagram</vt:lpstr>
      <vt:lpstr>02 Rationale for the Alignment 2.1 Benefits of Modeling</vt:lpstr>
      <vt:lpstr>02 Rationale for the Alignment 2.2~2.5 Benefits to Variable Parties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14</cp:revision>
  <dcterms:created xsi:type="dcterms:W3CDTF">2025-05-20T02:20:27Z</dcterms:created>
  <dcterms:modified xsi:type="dcterms:W3CDTF">2025-06-01T06:21:46Z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MSIP_Label_19540963-e559-4020-8a90-fe8a502c2801_Enabled">
    <vt:lpwstr>true</vt:lpwstr>
  </property>
  <property fmtid="{D5CDD505-2E9C-101B-9397-08002B2CF9AE}" pid="13" name="MSIP_Label_19540963-e559-4020-8a90-fe8a502c2801_SetDate">
    <vt:lpwstr>2025-05-20T02:25:27Z</vt:lpwstr>
  </property>
  <property fmtid="{D5CDD505-2E9C-101B-9397-08002B2CF9AE}" pid="14" name="MSIP_Label_19540963-e559-4020-8a90-fe8a502c2801_Method">
    <vt:lpwstr>Standard</vt:lpwstr>
  </property>
  <property fmtid="{D5CDD505-2E9C-101B-9397-08002B2CF9AE}" pid="15" name="MSIP_Label_19540963-e559-4020-8a90-fe8a502c2801_Name">
    <vt:lpwstr>19540963-e559-4020-8a90-fe8a502c2801</vt:lpwstr>
  </property>
  <property fmtid="{D5CDD505-2E9C-101B-9397-08002B2CF9AE}" pid="16" name="MSIP_Label_19540963-e559-4020-8a90-fe8a502c2801_SiteId">
    <vt:lpwstr>f25493ae-1c98-41d7-8a33-0be75f5fe603</vt:lpwstr>
  </property>
  <property fmtid="{D5CDD505-2E9C-101B-9397-08002B2CF9AE}" pid="17" name="MSIP_Label_19540963-e559-4020-8a90-fe8a502c2801_ActionId">
    <vt:lpwstr>8e4741cf-b77e-4466-8d00-0088b01c3dca</vt:lpwstr>
  </property>
  <property fmtid="{D5CDD505-2E9C-101B-9397-08002B2CF9AE}" pid="18" name="MSIP_Label_19540963-e559-4020-8a90-fe8a502c2801_ContentBits">
    <vt:lpwstr>0</vt:lpwstr>
  </property>
  <property fmtid="{D5CDD505-2E9C-101B-9397-08002B2CF9AE}" pid="19" name="MSIP_Label_19540963-e559-4020-8a90-fe8a502c2801_Tag">
    <vt:lpwstr>10, 3, 0, 1</vt:lpwstr>
  </property>
</Properties>
</file>

<file path=docProps/thumbnail.jpeg>
</file>